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73152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E97D"/>
    <a:srgbClr val="FF6312"/>
    <a:srgbClr val="81D1F9"/>
    <a:srgbClr val="FF4E56"/>
    <a:srgbClr val="C2C2C2"/>
    <a:srgbClr val="ACAC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696"/>
  </p:normalViewPr>
  <p:slideViewPr>
    <p:cSldViewPr snapToGrid="0" snapToObjects="1">
      <p:cViewPr>
        <p:scale>
          <a:sx n="165" d="100"/>
          <a:sy n="165" d="100"/>
        </p:scale>
        <p:origin x="4240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197187"/>
            <a:ext cx="6217920" cy="254677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42174"/>
            <a:ext cx="5486400" cy="1766146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441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36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389467"/>
            <a:ext cx="1577340" cy="619929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389467"/>
            <a:ext cx="4640580" cy="619929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32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858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1823722"/>
            <a:ext cx="6309360" cy="3042919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4895429"/>
            <a:ext cx="6309360" cy="1600199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62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947333"/>
            <a:ext cx="3108960" cy="464142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1947333"/>
            <a:ext cx="3108960" cy="464142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641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89468"/>
            <a:ext cx="6309360" cy="14139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1793241"/>
            <a:ext cx="3094672" cy="87883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2672080"/>
            <a:ext cx="3094672" cy="393022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1793241"/>
            <a:ext cx="3109913" cy="87883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2672080"/>
            <a:ext cx="3109913" cy="393022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118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58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330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487680"/>
            <a:ext cx="2359342" cy="17068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053255"/>
            <a:ext cx="3703320" cy="5198533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194560"/>
            <a:ext cx="2359342" cy="4065694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002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487680"/>
            <a:ext cx="2359342" cy="17068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053255"/>
            <a:ext cx="3703320" cy="5198533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194560"/>
            <a:ext cx="2359342" cy="4065694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20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389468"/>
            <a:ext cx="630936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947333"/>
            <a:ext cx="630936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6780108"/>
            <a:ext cx="16459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6780108"/>
            <a:ext cx="16459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06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C4084AF-B1FA-A443-9BCC-B8313FF63EB9}"/>
              </a:ext>
            </a:extLst>
          </p:cNvPr>
          <p:cNvGrpSpPr/>
          <p:nvPr/>
        </p:nvGrpSpPr>
        <p:grpSpPr>
          <a:xfrm>
            <a:off x="661963" y="328487"/>
            <a:ext cx="2701948" cy="2701949"/>
            <a:chOff x="598142" y="295632"/>
            <a:chExt cx="2701948" cy="270194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147EE03-1BB4-C443-9498-776F9944107C}"/>
                </a:ext>
              </a:extLst>
            </p:cNvPr>
            <p:cNvSpPr/>
            <p:nvPr/>
          </p:nvSpPr>
          <p:spPr>
            <a:xfrm>
              <a:off x="598142" y="295632"/>
              <a:ext cx="2701948" cy="2701949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945EDE4-31A7-5A4D-8946-6EC0C801CA38}"/>
                </a:ext>
              </a:extLst>
            </p:cNvPr>
            <p:cNvSpPr txBox="1"/>
            <p:nvPr/>
          </p:nvSpPr>
          <p:spPr>
            <a:xfrm>
              <a:off x="1779839" y="1415773"/>
              <a:ext cx="338555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+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1409699-2203-DB45-A5D4-84C6C43E4893}"/>
                </a:ext>
              </a:extLst>
            </p:cNvPr>
            <p:cNvSpPr/>
            <p:nvPr/>
          </p:nvSpPr>
          <p:spPr>
            <a:xfrm>
              <a:off x="1333785" y="1213469"/>
              <a:ext cx="268133" cy="268133"/>
            </a:xfrm>
            <a:prstGeom prst="rect">
              <a:avLst/>
            </a:prstGeom>
            <a:solidFill>
              <a:srgbClr val="FF4E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BE3E0E-B958-B942-81F7-3BF5B1A43116}"/>
                </a:ext>
              </a:extLst>
            </p:cNvPr>
            <p:cNvSpPr/>
            <p:nvPr/>
          </p:nvSpPr>
          <p:spPr>
            <a:xfrm>
              <a:off x="1815049" y="1079402"/>
              <a:ext cx="268133" cy="268133"/>
            </a:xfrm>
            <a:prstGeom prst="rect">
              <a:avLst/>
            </a:prstGeom>
            <a:solidFill>
              <a:srgbClr val="81D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43C4428-C9FD-4E45-BEC9-E95D1C4ABDED}"/>
                </a:ext>
              </a:extLst>
            </p:cNvPr>
            <p:cNvSpPr/>
            <p:nvPr/>
          </p:nvSpPr>
          <p:spPr>
            <a:xfrm>
              <a:off x="2289436" y="1247328"/>
              <a:ext cx="268133" cy="268133"/>
            </a:xfrm>
            <a:prstGeom prst="rect">
              <a:avLst/>
            </a:prstGeom>
            <a:solidFill>
              <a:srgbClr val="FF63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D9F2F11-844D-4549-B65E-C0104CEA4CAA}"/>
                </a:ext>
              </a:extLst>
            </p:cNvPr>
            <p:cNvSpPr/>
            <p:nvPr/>
          </p:nvSpPr>
          <p:spPr>
            <a:xfrm>
              <a:off x="1997240" y="1877438"/>
              <a:ext cx="268133" cy="268133"/>
            </a:xfrm>
            <a:prstGeom prst="rect">
              <a:avLst/>
            </a:prstGeom>
            <a:solidFill>
              <a:srgbClr val="59E9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0A3EABC-A278-9F4A-A6C8-27313924A653}"/>
              </a:ext>
            </a:extLst>
          </p:cNvPr>
          <p:cNvGrpSpPr/>
          <p:nvPr/>
        </p:nvGrpSpPr>
        <p:grpSpPr>
          <a:xfrm>
            <a:off x="661963" y="4284764"/>
            <a:ext cx="2701948" cy="2701949"/>
            <a:chOff x="3581969" y="3169461"/>
            <a:chExt cx="2701948" cy="270194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E93C12E9-B445-264E-BFD0-120482128944}"/>
                </a:ext>
              </a:extLst>
            </p:cNvPr>
            <p:cNvGrpSpPr/>
            <p:nvPr/>
          </p:nvGrpSpPr>
          <p:grpSpPr>
            <a:xfrm>
              <a:off x="3971223" y="3541277"/>
              <a:ext cx="1926696" cy="1954019"/>
              <a:chOff x="3971223" y="3541277"/>
              <a:chExt cx="1926696" cy="1954019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5A3CB666-25CE-EF47-B039-057B3DF91B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971223" y="3569410"/>
                <a:ext cx="1926696" cy="1925886"/>
              </a:xfrm>
              <a:prstGeom prst="rect">
                <a:avLst/>
              </a:prstGeom>
            </p:spPr>
          </p:pic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67669EF1-EAD2-3340-B34C-9C851B111E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407331" y="3541277"/>
                <a:ext cx="236878" cy="218773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A165B54-5BFC-134D-850E-5B53E2FB3A77}"/>
                </a:ext>
              </a:extLst>
            </p:cNvPr>
            <p:cNvGrpSpPr/>
            <p:nvPr/>
          </p:nvGrpSpPr>
          <p:grpSpPr>
            <a:xfrm>
              <a:off x="3581969" y="3169461"/>
              <a:ext cx="2701948" cy="2701949"/>
              <a:chOff x="598142" y="295632"/>
              <a:chExt cx="2701948" cy="2701949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49E19B7E-5753-C146-AA0D-B62CF2DAA0EC}"/>
                  </a:ext>
                </a:extLst>
              </p:cNvPr>
              <p:cNvSpPr/>
              <p:nvPr/>
            </p:nvSpPr>
            <p:spPr>
              <a:xfrm>
                <a:off x="598142" y="295632"/>
                <a:ext cx="2701948" cy="2701949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4117EB7-BF68-604A-BAC9-05A1186BE2A5}"/>
                  </a:ext>
                </a:extLst>
              </p:cNvPr>
              <p:cNvSpPr txBox="1"/>
              <p:nvPr/>
            </p:nvSpPr>
            <p:spPr>
              <a:xfrm>
                <a:off x="1779839" y="1415773"/>
                <a:ext cx="338555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chemeClr val="bg1"/>
                    </a:solidFill>
                  </a:rPr>
                  <a:t>+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D49A9B7-FA84-6A45-9CDD-73E5ED7F00C8}"/>
                  </a:ext>
                </a:extLst>
              </p:cNvPr>
              <p:cNvSpPr/>
              <p:nvPr/>
            </p:nvSpPr>
            <p:spPr>
              <a:xfrm>
                <a:off x="1333785" y="1213469"/>
                <a:ext cx="268133" cy="268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1CB24E7-2EAB-1640-A2B8-66E688C1ACFD}"/>
                  </a:ext>
                </a:extLst>
              </p:cNvPr>
              <p:cNvSpPr/>
              <p:nvPr/>
            </p:nvSpPr>
            <p:spPr>
              <a:xfrm>
                <a:off x="1815049" y="1079402"/>
                <a:ext cx="268133" cy="268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B77B1D29-9926-8545-A99A-D12C81BB2C20}"/>
                  </a:ext>
                </a:extLst>
              </p:cNvPr>
              <p:cNvSpPr/>
              <p:nvPr/>
            </p:nvSpPr>
            <p:spPr>
              <a:xfrm>
                <a:off x="2289436" y="1247328"/>
                <a:ext cx="268133" cy="26813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3E1D6F4C-0FDF-2F41-A59B-75DC4B2804A6}"/>
                  </a:ext>
                </a:extLst>
              </p:cNvPr>
              <p:cNvSpPr/>
              <p:nvPr/>
            </p:nvSpPr>
            <p:spPr>
              <a:xfrm>
                <a:off x="1997240" y="1877438"/>
                <a:ext cx="268133" cy="268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BF158B06-9F64-3740-95AE-12F1104D2EC2}"/>
              </a:ext>
            </a:extLst>
          </p:cNvPr>
          <p:cNvSpPr txBox="1"/>
          <p:nvPr/>
        </p:nvSpPr>
        <p:spPr>
          <a:xfrm>
            <a:off x="766088" y="3414257"/>
            <a:ext cx="249369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/>
              <a:t>Retention Interval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ECA35D1-2AD9-FD4E-B642-4B2296733FD9}"/>
              </a:ext>
            </a:extLst>
          </p:cNvPr>
          <p:cNvCxnSpPr>
            <a:cxnSpLocks/>
          </p:cNvCxnSpPr>
          <p:nvPr/>
        </p:nvCxnSpPr>
        <p:spPr>
          <a:xfrm>
            <a:off x="2012936" y="3030436"/>
            <a:ext cx="0" cy="5102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3F6939A-B1F9-BD45-9118-C99E892359BA}"/>
              </a:ext>
            </a:extLst>
          </p:cNvPr>
          <p:cNvCxnSpPr>
            <a:cxnSpLocks/>
          </p:cNvCxnSpPr>
          <p:nvPr/>
        </p:nvCxnSpPr>
        <p:spPr>
          <a:xfrm>
            <a:off x="2012936" y="3774465"/>
            <a:ext cx="0" cy="5102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DABF915-A9DD-A348-B4CA-B5A5449EC5C5}"/>
              </a:ext>
            </a:extLst>
          </p:cNvPr>
          <p:cNvSpPr txBox="1"/>
          <p:nvPr/>
        </p:nvSpPr>
        <p:spPr>
          <a:xfrm>
            <a:off x="2671039" y="4270945"/>
            <a:ext cx="33695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73377AC-3104-C445-B635-3D3536B1A6AC}"/>
              </a:ext>
            </a:extLst>
          </p:cNvPr>
          <p:cNvSpPr txBox="1"/>
          <p:nvPr/>
        </p:nvSpPr>
        <p:spPr>
          <a:xfrm>
            <a:off x="1063599" y="4238475"/>
            <a:ext cx="35779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B38C955-043E-0E45-955C-EF9A90BDADD2}"/>
              </a:ext>
            </a:extLst>
          </p:cNvPr>
          <p:cNvCxnSpPr>
            <a:cxnSpLocks/>
          </p:cNvCxnSpPr>
          <p:nvPr/>
        </p:nvCxnSpPr>
        <p:spPr>
          <a:xfrm>
            <a:off x="1325849" y="4656580"/>
            <a:ext cx="136615" cy="2187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F6F80A0B-52AC-2B4B-829F-4E1B6BF380F6}"/>
              </a:ext>
            </a:extLst>
          </p:cNvPr>
          <p:cNvSpPr txBox="1"/>
          <p:nvPr/>
        </p:nvSpPr>
        <p:spPr>
          <a:xfrm rot="16200000">
            <a:off x="-720070" y="1492789"/>
            <a:ext cx="217251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/>
              <a:t>Encoding Phase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528C8-C4E1-414A-926D-DA68E5CC7B47}"/>
              </a:ext>
            </a:extLst>
          </p:cNvPr>
          <p:cNvSpPr txBox="1"/>
          <p:nvPr/>
        </p:nvSpPr>
        <p:spPr>
          <a:xfrm rot="16200000">
            <a:off x="-525425" y="5293507"/>
            <a:ext cx="176695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/>
              <a:t>Recall Phase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315C21E0-0DBC-CC49-B2A0-A16901750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5907" y="1358190"/>
            <a:ext cx="3492071" cy="436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571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</TotalTime>
  <Words>10</Words>
  <Application>Microsoft Macintosh PowerPoint</Application>
  <PresentationFormat>Custom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Grange</dc:creator>
  <cp:lastModifiedBy>Jim Grange</cp:lastModifiedBy>
  <cp:revision>5</cp:revision>
  <dcterms:created xsi:type="dcterms:W3CDTF">2020-07-26T13:32:08Z</dcterms:created>
  <dcterms:modified xsi:type="dcterms:W3CDTF">2020-07-26T14:13:59Z</dcterms:modified>
</cp:coreProperties>
</file>

<file path=docProps/thumbnail.jpeg>
</file>